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2" r:id="rId5"/>
    <p:sldId id="263" r:id="rId6"/>
    <p:sldId id="257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485" autoAdjust="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Подвижная игра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 инструктор по ФИЗО ЦРР-д/с «Сказка»  </a:t>
            </a:r>
          </a:p>
          <a:p>
            <a:r>
              <a:rPr lang="ru-RU" dirty="0" smtClean="0"/>
              <a:t>Чиркова М.А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009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71475" y="885824"/>
            <a:ext cx="11244264" cy="1228725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Подвижная игра – сложная эмоциональная деятельность детей, направленная на решение д</a:t>
            </a:r>
            <a:br>
              <a:rPr lang="ru-RU" dirty="0" smtClean="0"/>
            </a:br>
            <a:r>
              <a:rPr lang="ru-RU" dirty="0" smtClean="0"/>
              <a:t>6+</a:t>
            </a:r>
            <a:br>
              <a:rPr lang="ru-RU" dirty="0" smtClean="0"/>
            </a:br>
            <a:r>
              <a:rPr lang="ru-RU" dirty="0" smtClean="0"/>
              <a:t>96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700" dirty="0" smtClean="0">
                <a:solidFill>
                  <a:srgbClr val="FF0000"/>
                </a:solidFill>
              </a:rPr>
              <a:t>Подвижная игра </a:t>
            </a:r>
            <a:r>
              <a:rPr lang="ru-RU" sz="2700" dirty="0" smtClean="0">
                <a:solidFill>
                  <a:srgbClr val="FFFF00"/>
                </a:solidFill>
              </a:rPr>
              <a:t>– сложная эмоциональная деятельность детей, направленная на решение двигательных задач, основанная на движении и наличии правил.</a:t>
            </a:r>
            <a:r>
              <a:rPr lang="ru-RU" sz="3100" dirty="0">
                <a:solidFill>
                  <a:srgbClr val="FFFF00"/>
                </a:solidFill>
              </a:rPr>
              <a:t/>
            </a:r>
            <a:br>
              <a:rPr lang="ru-RU" sz="3100" dirty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688666666666666666666666999999999899989888898989999999999999999999999999999999999999999999999999999999999999999999999999999999999999999999999999999999999999999999999999999999999999999999999999999999999999999999999999999999999999999999999999999999999999999999999999999999999999999999999999999999999699988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889988899889888888888888888888888888888888888889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998888888888888989898999888888898888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7175" y="2114549"/>
            <a:ext cx="11658600" cy="47434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rgbClr val="FFFF00"/>
                </a:solidFill>
              </a:rPr>
              <a:t>Игра активизирует дыхание, кровообращение и обменные процессы, совершенствует движения, развивает их координацию, быстроту, силу, выносливость, учит действовать в соответствии с правилами, осознанно действовать в изменяющейся игровой ситуации, познавать окружающий мир, активизирует память, представления, развивает мышление, воображение, пополняет словарный запас, обогащает речь детей, учит действовать в коллективе, подчиняться общим требованиям, формирует честность, справедливость, дисциплинированность, учит дружить, сопереживать, помогать друг другу, развивает чувство ритма, способствует овладению пространственной терминологией.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626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Классификация подвижных игр.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63" y="1834166"/>
            <a:ext cx="11287125" cy="410202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По образному содержанию п/и делятся на сюжетные и бессюжетные.</a:t>
            </a:r>
          </a:p>
          <a:p>
            <a:pPr marL="0" indent="0">
              <a:buNone/>
            </a:pPr>
            <a:r>
              <a:rPr lang="ru-RU" dirty="0" smtClean="0"/>
              <a:t>Для </a:t>
            </a:r>
            <a:r>
              <a:rPr lang="ru-RU" dirty="0" smtClean="0">
                <a:solidFill>
                  <a:srgbClr val="FFFF00"/>
                </a:solidFill>
              </a:rPr>
              <a:t>сюжетных игр </a:t>
            </a:r>
            <a:r>
              <a:rPr lang="ru-RU" dirty="0" smtClean="0"/>
              <a:t>характерны роли с соответствующими для них двигательными действиями. Сюжет может быть образный. («Медведь и пчелы», «Зайцы и волк», «Воробышки и кот») и условный («Ловишки», «Пятнашки», «Перебежки»).</a:t>
            </a: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 smtClean="0">
                <a:solidFill>
                  <a:srgbClr val="FFFF00"/>
                </a:solidFill>
              </a:rPr>
              <a:t>бессюжетных играх </a:t>
            </a:r>
            <a:r>
              <a:rPr lang="ru-RU" dirty="0" smtClean="0"/>
              <a:t>(«Найди себе пару», «Чье звено быстрее построится», «Придумай фигуру») все дети выполняют </a:t>
            </a:r>
            <a:r>
              <a:rPr lang="ru-RU" smtClean="0"/>
              <a:t>одинаковые движения. 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635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225" y="1"/>
            <a:ext cx="9636957" cy="1834166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rgbClr val="FFFF00"/>
                </a:solidFill>
              </a:rPr>
              <a:t>Классификация подвижных игр </a:t>
            </a:r>
            <a:r>
              <a:rPr lang="ru-RU" sz="2400" dirty="0" smtClean="0">
                <a:solidFill>
                  <a:srgbClr val="FFFF00"/>
                </a:solidFill>
              </a:rPr>
              <a:t>по сложности: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1527347"/>
              </p:ext>
            </p:extLst>
          </p:nvPr>
        </p:nvGraphicFramePr>
        <p:xfrm>
          <a:off x="171450" y="1143000"/>
          <a:ext cx="11901488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2325"/>
                <a:gridCol w="4729163"/>
              </a:tblGrid>
              <a:tr h="35350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Элементарные игры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Сложные игры</a:t>
                      </a:r>
                      <a:endParaRPr lang="ru-RU" dirty="0"/>
                    </a:p>
                  </a:txBody>
                  <a:tcPr/>
                </a:tc>
              </a:tr>
              <a:tr h="5361495">
                <a:tc>
                  <a:txBody>
                    <a:bodyPr/>
                    <a:lstStyle/>
                    <a:p>
                      <a:pPr algn="just"/>
                      <a:r>
                        <a:rPr lang="ru-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Сюжетные игры </a:t>
                      </a:r>
                      <a:r>
                        <a:rPr lang="ru-RU" sz="18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имеют готовый сюжет и твердо зафиксированные правила, игровые действия связаны с развитием сюжета и с ролью, которую выполняет</a:t>
                      </a:r>
                      <a:r>
                        <a:rPr lang="ru-RU" sz="18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ребенок. Это игры преимущественно коллективные (небольшими группами и всей группой). Народные игры относятся к сюжетным.</a:t>
                      </a:r>
                    </a:p>
                    <a:p>
                      <a:pPr algn="just"/>
                      <a:r>
                        <a:rPr lang="ru-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Бессюжетные игры </a:t>
                      </a:r>
                      <a:r>
                        <a:rPr lang="ru-RU" sz="18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содержат интересные для детей двигательные игровые задания, ведущие к достижению понятной им цели.</a:t>
                      </a:r>
                    </a:p>
                    <a:p>
                      <a:pPr algn="just"/>
                      <a:r>
                        <a:rPr lang="ru-RU" sz="18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Это:</a:t>
                      </a:r>
                    </a:p>
                    <a:p>
                      <a:pPr algn="just"/>
                      <a:r>
                        <a:rPr lang="ru-RU" sz="18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 типа перебежек, ловишек (не имеют сюжета, образов, но имеют правила, роль, игровые действия)</a:t>
                      </a:r>
                    </a:p>
                    <a:p>
                      <a:pPr algn="just"/>
                      <a:r>
                        <a:rPr lang="ru-RU" sz="18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Несложные игры-эстафеты (проводятся с разделением на команды; ребенок стремится выполнить задание, чтобы улучшить результат команды)</a:t>
                      </a:r>
                    </a:p>
                    <a:p>
                      <a:pPr algn="just"/>
                      <a:r>
                        <a:rPr lang="ru-RU" sz="18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 с использованием предметов (кегли, серсо, кольцеброс, бабки, «Школа мяча») требуют определенных условий;</a:t>
                      </a:r>
                      <a:r>
                        <a:rPr lang="ru-RU" sz="18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правила в них направлены на порядок расстановки предметов, пользования ими, очередность действий играющих плюс элемент соревнования с целью достижения лучших результатов</a:t>
                      </a:r>
                      <a:endParaRPr lang="ru-RU" sz="1800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600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Спортивные игры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(городки, бадминтон, настольный теннис, баскетбол, волейбол, футбол, хоккей) требуют собранности, организованности,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наблюдательности, овладения определенной техникой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движений, быстроты двигательной реакции. В дошкольном возрасте используются элементы спортивных игр, и дети играют по упрощенным правилам.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268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246481"/>
              </p:ext>
            </p:extLst>
          </p:nvPr>
        </p:nvGraphicFramePr>
        <p:xfrm>
          <a:off x="450759" y="719666"/>
          <a:ext cx="11136403" cy="2495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7341"/>
                <a:gridCol w="3929062"/>
              </a:tblGrid>
              <a:tr h="2495022">
                <a:tc>
                  <a:txBody>
                    <a:bodyPr/>
                    <a:lstStyle/>
                    <a:p>
                      <a:pPr algn="just"/>
                      <a:r>
                        <a:rPr lang="ru-RU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Игры-забавы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маленьких детей («Ладушки», «Коза рогатая») побуждают детей к двигательной активности.</a:t>
                      </a:r>
                    </a:p>
                    <a:p>
                      <a:pPr algn="just"/>
                      <a:r>
                        <a:rPr lang="ru-RU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Игры-аттракционы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них двигательные задания  выполняются в необычных условиях и часто включают элемент соревнования.</a:t>
                      </a:r>
                    </a:p>
                    <a:p>
                      <a:pPr algn="just"/>
                      <a:r>
                        <a:rPr lang="ru-RU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Игровые упражнения,</a:t>
                      </a:r>
                      <a:r>
                        <a:rPr lang="ru-RU" sz="20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где каждый ребенок действует отдельно, выполняя указания взрослого.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286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Классификация подвижных игр по использованию пособий и снарядов: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3"/>
            <a:ext cx="10936423" cy="3599316"/>
          </a:xfrm>
        </p:spPr>
        <p:txBody>
          <a:bodyPr/>
          <a:lstStyle/>
          <a:p>
            <a:pPr algn="just"/>
            <a:r>
              <a:rPr lang="ru-RU" dirty="0" smtClean="0"/>
              <a:t>Игры с предметами (флажки, ленточки, мячи, обручи, скакалки, шнуры);</a:t>
            </a:r>
          </a:p>
          <a:p>
            <a:pPr algn="just"/>
            <a:r>
              <a:rPr lang="ru-RU" dirty="0" smtClean="0"/>
              <a:t>Игры с крупными гимнастическими пособиями (</a:t>
            </a:r>
            <a:r>
              <a:rPr lang="ru-RU" dirty="0" err="1" smtClean="0"/>
              <a:t>гим</a:t>
            </a:r>
            <a:r>
              <a:rPr lang="ru-RU" dirty="0" smtClean="0"/>
              <a:t>. стенка, </a:t>
            </a:r>
            <a:r>
              <a:rPr lang="ru-RU" dirty="0" err="1" smtClean="0"/>
              <a:t>гим</a:t>
            </a:r>
            <a:r>
              <a:rPr lang="ru-RU" dirty="0" smtClean="0"/>
              <a:t>. скамейка, кубы, доски, длинные рейки)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175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rgbClr val="FFFF00"/>
                </a:solidFill>
              </a:rPr>
              <a:t>Классификация подвижных </a:t>
            </a:r>
            <a:r>
              <a:rPr lang="ru-RU" sz="2400" dirty="0" smtClean="0">
                <a:solidFill>
                  <a:srgbClr val="FFFF00"/>
                </a:solidFill>
              </a:rPr>
              <a:t>игр по преимущественному формированию физических качеств</a:t>
            </a:r>
            <a:r>
              <a:rPr lang="ru-RU" sz="2400" dirty="0">
                <a:solidFill>
                  <a:srgbClr val="FFFF00"/>
                </a:solidFill>
              </a:rPr>
              <a:t>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Игры на формирование ловкости;</a:t>
            </a:r>
          </a:p>
          <a:p>
            <a:r>
              <a:rPr lang="ru-RU" dirty="0" smtClean="0"/>
              <a:t> ----------------------------- быстроты;</a:t>
            </a:r>
          </a:p>
          <a:p>
            <a:r>
              <a:rPr lang="ru-RU" dirty="0"/>
              <a:t> ----------------------------- </a:t>
            </a:r>
            <a:r>
              <a:rPr lang="ru-RU" dirty="0" smtClean="0"/>
              <a:t>выносливости;</a:t>
            </a:r>
          </a:p>
          <a:p>
            <a:r>
              <a:rPr lang="ru-RU" dirty="0"/>
              <a:t> ----------------------------- </a:t>
            </a:r>
            <a:r>
              <a:rPr lang="ru-RU" dirty="0" smtClean="0"/>
              <a:t>силы</a:t>
            </a:r>
            <a:r>
              <a:rPr lang="ru-RU" dirty="0"/>
              <a:t>;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74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FFFF00"/>
                </a:solidFill>
              </a:rPr>
              <a:t>Классификация подвижных игр по </a:t>
            </a:r>
            <a:r>
              <a:rPr lang="ru-RU" sz="2800" dirty="0" smtClean="0">
                <a:solidFill>
                  <a:srgbClr val="FFFF00"/>
                </a:solidFill>
              </a:rPr>
              <a:t>двигательному содержанию: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Игры с ходьбой;</a:t>
            </a:r>
          </a:p>
          <a:p>
            <a:r>
              <a:rPr lang="ru-RU" dirty="0"/>
              <a:t>Игры с </a:t>
            </a:r>
            <a:r>
              <a:rPr lang="ru-RU" dirty="0" smtClean="0"/>
              <a:t>бегом;</a:t>
            </a:r>
            <a:endParaRPr lang="ru-RU" dirty="0"/>
          </a:p>
          <a:p>
            <a:r>
              <a:rPr lang="ru-RU" dirty="0"/>
              <a:t>Игры с </a:t>
            </a:r>
            <a:r>
              <a:rPr lang="ru-RU" dirty="0" smtClean="0"/>
              <a:t>лазанием;</a:t>
            </a:r>
            <a:endParaRPr lang="ru-RU" dirty="0"/>
          </a:p>
          <a:p>
            <a:r>
              <a:rPr lang="ru-RU" dirty="0"/>
              <a:t>Игры с </a:t>
            </a:r>
            <a:r>
              <a:rPr lang="ru-RU" dirty="0" smtClean="0"/>
              <a:t>прыжками;</a:t>
            </a:r>
            <a:endParaRPr lang="ru-RU" dirty="0"/>
          </a:p>
          <a:p>
            <a:r>
              <a:rPr lang="ru-RU" dirty="0"/>
              <a:t>Игры с </a:t>
            </a:r>
            <a:r>
              <a:rPr lang="ru-RU" dirty="0" smtClean="0"/>
              <a:t>метанием;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2372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FFFF00"/>
                </a:solidFill>
              </a:rPr>
              <a:t>Классификация подвижных игр по </a:t>
            </a:r>
            <a:r>
              <a:rPr lang="ru-RU" sz="2400" dirty="0" smtClean="0">
                <a:solidFill>
                  <a:srgbClr val="FFFF00"/>
                </a:solidFill>
              </a:rPr>
              <a:t>степени физической нагрузки: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244806"/>
              </p:ext>
            </p:extLst>
          </p:nvPr>
        </p:nvGraphicFramePr>
        <p:xfrm>
          <a:off x="681038" y="2336800"/>
          <a:ext cx="10536462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2154"/>
                <a:gridCol w="3512154"/>
                <a:gridCol w="35121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Игры большой подвижности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Игры средней подвижности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Игры малой подвижности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Одновременно участвует вся группа детей; построены они в основном на таких движениях, как бег и прыжки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Активно участвует вся группа,</a:t>
                      </a:r>
                      <a:r>
                        <a:rPr lang="ru-RU" baseline="0" dirty="0" smtClean="0"/>
                        <a:t> но характер движений играющих относительно спокойный (ходьба, передача предметов) или движение выполняется подгруппами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aseline="0" dirty="0" smtClean="0"/>
                        <a:t>Движения выполняются в медленном темпе, к тому же интенсивность их незначительна (игры с ходьбой, игры на внимание)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800198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383</TotalTime>
  <Words>622</Words>
  <Application>Microsoft Office PowerPoint</Application>
  <PresentationFormat>Широкоэкранный</PresentationFormat>
  <Paragraphs>43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Trebuchet MS</vt:lpstr>
      <vt:lpstr>Берлин</vt:lpstr>
      <vt:lpstr>Подвижная игра </vt:lpstr>
      <vt:lpstr>Подвижная игра – сложная эмоциональная деятельность детей, направленная на решение д 6+ 96                                                                                                                              Подвижная игра – сложная эмоциональная деятельность детей, направленная на решение двигательных задач, основанная на движении и наличии правил.                                                                                                         688666666666666666666666999999999899989888898989999999999999999999999999999999999999999999999999999999999999999999999999999999999999999999999999999999999999999999999999999999999999999999999999999999999999999999999999999999999999999999999999999999999999999999999999999999999999999999999999999999999699988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9889988899889888888888888888888888888888888888889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8998888888888888989898999888888898888</vt:lpstr>
      <vt:lpstr>Классификация подвижных игр.</vt:lpstr>
      <vt:lpstr>Классификация подвижных игр по сложности:</vt:lpstr>
      <vt:lpstr>Презентация PowerPoint</vt:lpstr>
      <vt:lpstr>Классификация подвижных игр по использованию пособий и снарядов:</vt:lpstr>
      <vt:lpstr>Классификация подвижных игр по преимущественному формированию физических качеств:</vt:lpstr>
      <vt:lpstr>Классификация подвижных игр по двигательному содержанию:</vt:lpstr>
      <vt:lpstr>Классификация подвижных игр по степени физической нагрузки: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Подвижная игра</dc:title>
  <dc:creator>admin</dc:creator>
  <cp:lastModifiedBy>admin</cp:lastModifiedBy>
  <cp:revision>18</cp:revision>
  <dcterms:created xsi:type="dcterms:W3CDTF">2016-11-14T10:41:47Z</dcterms:created>
  <dcterms:modified xsi:type="dcterms:W3CDTF">2016-11-16T09:31:12Z</dcterms:modified>
</cp:coreProperties>
</file>